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sldIdLst>
    <p:sldId id="256" r:id="rId2"/>
    <p:sldId id="257" r:id="rId3"/>
    <p:sldId id="271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3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63711"/>
            <a:ext cx="7156787" cy="1484371"/>
          </a:xfrm>
        </p:spPr>
        <p:txBody>
          <a:bodyPr/>
          <a:lstStyle>
            <a:lvl1pPr algn="l">
              <a:defRPr b="1" i="0">
                <a:solidFill>
                  <a:srgbClr val="CC0202"/>
                </a:solidFill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62507"/>
            <a:ext cx="8534400" cy="46795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CC0202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RED 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502285"/>
            <a:ext cx="7552265" cy="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743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04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642E7B7-047B-4E57-AF3D-BF1A7412E9E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60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9E905CA3-B3D5-49EC-B7DD-E3726B7C80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2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08102F-63E9-417E-8D59-5F554A1BC74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3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72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89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261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231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2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23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028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29925-3CCC-2D44-B3AC-5CA09B174D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149" y="6308725"/>
            <a:ext cx="3860251" cy="3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CC0202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CC0202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CC0202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CC0202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A white text on a black background&#10;&#10;Description automatically generated"/>
          <p:cNvPicPr/>
          <p:nvPr/>
        </p:nvPicPr>
        <p:blipFill>
          <a:blip r:embed="rId2"/>
          <a:srcRect t="11597" b="20095"/>
          <a:stretch/>
        </p:blipFill>
        <p:spPr>
          <a:xfrm>
            <a:off x="3596948" y="2684160"/>
            <a:ext cx="4818600" cy="32914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92200" y="882360"/>
            <a:ext cx="9207360" cy="12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25560" numCol="1" spcCol="0" anchor="ctr">
            <a:noAutofit/>
          </a:bodyPr>
          <a:lstStyle/>
          <a:p>
            <a:pPr indent="0" algn="ctr" defTabSz="91440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dk1"/>
                </a:solidFill>
                <a:latin typeface="Arial"/>
              </a:rPr>
              <a:t>ScanMasterX</a:t>
            </a:r>
            <a:br>
              <a:rPr sz="4400" dirty="0"/>
            </a:br>
            <a:r>
              <a:rPr lang="en-US" sz="3600" b="0" strike="noStrike" spc="-1" dirty="0">
                <a:solidFill>
                  <a:schemeClr val="dk1"/>
                </a:solidFill>
                <a:latin typeface="Arial"/>
              </a:rPr>
              <a:t>Team No 10: UwUltimate Stardust Crusaders</a:t>
            </a:r>
            <a:endParaRPr lang="en-US" sz="36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2"/>
          <p:cNvSpPr txBox="1"/>
          <p:nvPr/>
        </p:nvSpPr>
        <p:spPr>
          <a:xfrm>
            <a:off x="8383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Behavioral Modeling: Activity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490849" y="1163781"/>
            <a:ext cx="7326251" cy="499571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44E87C-8C90-94FC-FC58-0EB95246414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794794"/>
            <a:ext cx="7175500" cy="241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8068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UI 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472-F1B9-A394-DEC4-5E0E29AA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</a:rPr>
              <a:t>Demo Time on Exploits!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8CC29A-C06E-6550-74F0-2C0E12C090E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67" y="1825625"/>
            <a:ext cx="5206065" cy="4351338"/>
          </a:xfrm>
        </p:spPr>
      </p:pic>
    </p:spTree>
    <p:extLst>
      <p:ext uri="{BB962C8B-B14F-4D97-AF65-F5344CB8AC3E}">
        <p14:creationId xmlns:p14="http://schemas.microsoft.com/office/powerpoint/2010/main" val="113790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What’s Next??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Development of the UI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Displaying the Topology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Identifying Vulnerabilities</a:t>
            </a:r>
          </a:p>
          <a:p>
            <a:pPr marL="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 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" name="Content Placeholder 3" descr="A logo of a hoodie&#10;&#10;Description automatically generated">
            <a:extLst>
              <a:ext uri="{FF2B5EF4-FFF2-40B4-BE49-F238E27FC236}">
                <a16:creationId xmlns:a16="http://schemas.microsoft.com/office/drawing/2014/main" id="{A96398D7-DA20-65D0-A7F3-D084B43E83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1659834"/>
            <a:ext cx="3538331" cy="353833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651863" y="1287150"/>
            <a:ext cx="2092522" cy="46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8910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Dennis</a:t>
            </a: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85601" y="158263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Team Details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Content Placeholder 1"/>
          <p:cNvSpPr txBox="1"/>
          <p:nvPr/>
        </p:nvSpPr>
        <p:spPr>
          <a:xfrm>
            <a:off x="9690086" y="1118347"/>
            <a:ext cx="93197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Eric</a:t>
            </a:r>
          </a:p>
        </p:txBody>
      </p:sp>
      <p:sp>
        <p:nvSpPr>
          <p:cNvPr id="76" name="Content Placeholder 3"/>
          <p:cNvSpPr txBox="1"/>
          <p:nvPr/>
        </p:nvSpPr>
        <p:spPr>
          <a:xfrm>
            <a:off x="686733" y="1268407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Lewis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Content Placeholder 5"/>
          <p:cNvSpPr txBox="1"/>
          <p:nvPr/>
        </p:nvSpPr>
        <p:spPr>
          <a:xfrm>
            <a:off x="2594430" y="3103533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Alexa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Content Placeholder 6"/>
          <p:cNvSpPr txBox="1"/>
          <p:nvPr/>
        </p:nvSpPr>
        <p:spPr>
          <a:xfrm>
            <a:off x="7147884" y="2968560"/>
            <a:ext cx="939341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Will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EB8DBDA1-E6FE-D904-314E-E817FFE2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4" b="1"/>
          <a:stretch/>
        </p:blipFill>
        <p:spPr>
          <a:xfrm>
            <a:off x="2687406" y="3669918"/>
            <a:ext cx="2028478" cy="251046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13963AE-F556-DC10-0624-AFFBFFB7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>
          <a:xfrm>
            <a:off x="4969532" y="1747590"/>
            <a:ext cx="1540917" cy="1816383"/>
          </a:xfrm>
          <a:prstGeom prst="rect">
            <a:avLst/>
          </a:prstGeom>
        </p:spPr>
      </p:pic>
      <p:pic>
        <p:nvPicPr>
          <p:cNvPr id="7" name="Picture 6" descr="A person wearing a red garment&#10;&#10;Description automatically generated">
            <a:extLst>
              <a:ext uri="{FF2B5EF4-FFF2-40B4-BE49-F238E27FC236}">
                <a16:creationId xmlns:a16="http://schemas.microsoft.com/office/drawing/2014/main" id="{DB017DF4-4784-48D3-9A11-B6E470CF2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79" y="1598114"/>
            <a:ext cx="2022662" cy="1957113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94BF65-2CBD-7954-5A2E-F8C8E9A85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31494"/>
          <a:stretch/>
        </p:blipFill>
        <p:spPr>
          <a:xfrm>
            <a:off x="744018" y="1815654"/>
            <a:ext cx="1790551" cy="1828157"/>
          </a:xfrm>
          <a:prstGeom prst="rect">
            <a:avLst/>
          </a:prstGeom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5ABB63A5-1DE2-9C5B-37C1-9DF837E7F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7014364" y="3669918"/>
            <a:ext cx="1494132" cy="2273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85B9-4C30-E55A-02B5-029EC43B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Project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6EAF-5982-5FB4-B914-58D9B80D6F06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Problem: The Rising Cost Of Cybersecurity Breaches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Data Breach Cost: $4.45 million (Forbes)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Projected Cybercrime Damages: Over $10 Trillion by 2025 (Forbes)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Solution: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ScanMasterX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Vision: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barrier to scan and analyze complex networks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 Data Breaches by identifying vulnerable services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Automated Security Testing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the Topology and Security Score</a:t>
            </a:r>
          </a:p>
        </p:txBody>
      </p:sp>
    </p:spTree>
    <p:extLst>
      <p:ext uri="{BB962C8B-B14F-4D97-AF65-F5344CB8AC3E}">
        <p14:creationId xmlns:p14="http://schemas.microsoft.com/office/powerpoint/2010/main" val="189048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feature to identify vulnerabilities on a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component that will evaluate the security of the ports on a given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 user must be able to select which device(s), which ports, or which group of ports, that they wish to test and scan.</a:t>
            </a: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Requirements List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88572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609480" indent="-457200" algn="l" defTabSz="9144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spc="-1" dirty="0">
                <a:solidFill>
                  <a:schemeClr val="dk1"/>
                </a:solidFill>
                <a:latin typeface="Calibri"/>
              </a:rPr>
              <a:t>Major Components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Custom scanner leveraging Nmap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GUI for user to interact with</a:t>
            </a: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algn="l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T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ools, Frameworks, Platforms, </a:t>
            </a:r>
            <a:r>
              <a:rPr lang="en-US" sz="2800" spc="-1" dirty="0">
                <a:solidFill>
                  <a:schemeClr val="dk1"/>
                </a:solidFill>
                <a:latin typeface="Calibri"/>
              </a:rPr>
              <a:t>L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ibraries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PYQT  - UI framework for Python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NMAP – A CLI network scanner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CVE </a:t>
            </a:r>
            <a:r>
              <a:rPr lang="en-US" sz="2400" spc="-1" dirty="0">
                <a:solidFill>
                  <a:schemeClr val="dk1"/>
                </a:solidFill>
                <a:latin typeface="Calibri"/>
              </a:rPr>
              <a:t>Database [TBD]</a:t>
            </a:r>
            <a:endParaRPr lang="en-US" sz="2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8572" y="545779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" sz="4400" b="0" strike="noStrike" spc="-1" dirty="0">
                <a:solidFill>
                  <a:schemeClr val="dk1"/>
                </a:solidFill>
                <a:latin typeface="Calibri Light"/>
              </a:rPr>
              <a:t>Project Solution Approach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red snake with black spots&#10;&#10;Description automatically generated">
            <a:extLst>
              <a:ext uri="{FF2B5EF4-FFF2-40B4-BE49-F238E27FC236}">
                <a16:creationId xmlns:a16="http://schemas.microsoft.com/office/drawing/2014/main" id="{5D0B423D-7562-11A5-6FD4-132E54723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82" y="2182191"/>
            <a:ext cx="2957444" cy="2957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392380" y="1520041"/>
            <a:ext cx="7406640" cy="3986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Use Case Modeling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System Architecture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" name="Content Placeholder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E7546E7-94D8-A4DB-F683-F72EA56F7DD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325160"/>
            <a:ext cx="5778500" cy="464725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B21A69A-13B2-9880-826F-6B71905C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55" y="893247"/>
            <a:ext cx="5662345" cy="5283846"/>
          </a:xfrm>
          <a:prstGeom prst="rect">
            <a:avLst/>
          </a:prstGeom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23792" y="-95944"/>
            <a:ext cx="10515240" cy="143043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Structural Modeling: Class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Behavioral Modeling: Sequence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CA69B0A-2880-FA1C-A62F-1A741BBF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133908"/>
            <a:ext cx="7086600" cy="45901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tionTemp_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3862</TotalTime>
  <Words>224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Myriad Pro</vt:lpstr>
      <vt:lpstr>Times New Roman</vt:lpstr>
      <vt:lpstr>PresentationTemp_V4</vt:lpstr>
      <vt:lpstr>ScanMasterX Team No 10: UwUltimate Stardust Crusaders</vt:lpstr>
      <vt:lpstr>Team Details</vt:lpstr>
      <vt:lpstr>Project Overview </vt:lpstr>
      <vt:lpstr>Requirements List</vt:lpstr>
      <vt:lpstr>Project Solution Approach</vt:lpstr>
      <vt:lpstr>Use Case Modeling</vt:lpstr>
      <vt:lpstr>System Architecture Diagram</vt:lpstr>
      <vt:lpstr>Structural Modeling: Class Diagram</vt:lpstr>
      <vt:lpstr>Behavioral Modeling: Sequence Diagram</vt:lpstr>
      <vt:lpstr>PowerPoint Presentation</vt:lpstr>
      <vt:lpstr>UI </vt:lpstr>
      <vt:lpstr>Demo Time on Exploits!</vt:lpstr>
      <vt:lpstr>What’s Next??</vt:lpstr>
    </vt:vector>
  </TitlesOfParts>
  <Company>Eastern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 Team No: Team Name</dc:title>
  <dc:subject/>
  <dc:creator>Kaur, Sanmeet</dc:creator>
  <dc:description/>
  <cp:lastModifiedBy>Lewis Thomas</cp:lastModifiedBy>
  <cp:revision>19</cp:revision>
  <dcterms:created xsi:type="dcterms:W3CDTF">2024-05-03T17:34:49Z</dcterms:created>
  <dcterms:modified xsi:type="dcterms:W3CDTF">2024-05-08T03:46:26Z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